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5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D363-09A7-4689-BEC6-4B2A94ED695A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B6C-BBFD-4441-BFAF-A417C812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4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D363-09A7-4689-BEC6-4B2A94ED695A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B6C-BBFD-4441-BFAF-A417C812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5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D363-09A7-4689-BEC6-4B2A94ED695A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B6C-BBFD-4441-BFAF-A417C812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03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D363-09A7-4689-BEC6-4B2A94ED695A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B6C-BBFD-4441-BFAF-A417C812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6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D363-09A7-4689-BEC6-4B2A94ED695A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B6C-BBFD-4441-BFAF-A417C812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6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D363-09A7-4689-BEC6-4B2A94ED695A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B6C-BBFD-4441-BFAF-A417C812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2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D363-09A7-4689-BEC6-4B2A94ED695A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B6C-BBFD-4441-BFAF-A417C812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7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D363-09A7-4689-BEC6-4B2A94ED695A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B6C-BBFD-4441-BFAF-A417C812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4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D363-09A7-4689-BEC6-4B2A94ED695A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B6C-BBFD-4441-BFAF-A417C812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3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D363-09A7-4689-BEC6-4B2A94ED695A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B6C-BBFD-4441-BFAF-A417C812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0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D363-09A7-4689-BEC6-4B2A94ED695A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DB6C-BBFD-4441-BFAF-A417C812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6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9D363-09A7-4689-BEC6-4B2A94ED695A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9DB6C-BBFD-4441-BFAF-A417C8128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95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Idiom Flash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and a partner are to watch these slides and record what you think each idiom means. It will go quickly, so think FAST!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5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hung up on this problem.</a:t>
            </a:r>
            <a:endParaRPr lang="en-US" dirty="0"/>
          </a:p>
        </p:txBody>
      </p:sp>
      <p:pic>
        <p:nvPicPr>
          <p:cNvPr id="9218" name="Picture 2" descr="C:\Users\KarenandKirby\AppData\Local\Microsoft\Windows\Temporary Internet Files\Content.IE5\BEG8NK49\MC9003910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2574036" cy="407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45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in the bag.</a:t>
            </a:r>
            <a:endParaRPr lang="en-US" dirty="0"/>
          </a:p>
        </p:txBody>
      </p:sp>
      <p:pic>
        <p:nvPicPr>
          <p:cNvPr id="10242" name="Picture 2" descr="C:\Users\KarenandKirby\AppData\Local\Microsoft\Windows\Temporary Internet Files\Content.IE5\VLA32KAB\MP90042218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2191"/>
            <a:ext cx="3886200" cy="5148084"/>
          </a:xfrm>
          <a:prstGeom prst="rect">
            <a:avLst/>
          </a:prstGeom>
          <a:noFill/>
          <a:ln w="317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48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stumped.</a:t>
            </a:r>
            <a:endParaRPr lang="en-US" dirty="0"/>
          </a:p>
        </p:txBody>
      </p:sp>
      <p:pic>
        <p:nvPicPr>
          <p:cNvPr id="11266" name="Picture 2" descr="C:\Users\KarenandKirby\AppData\Local\Microsoft\Windows\Temporary Internet Files\Content.IE5\BEG8NK49\MC9002811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4065761" cy="381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6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passed the test by the skin of his teeth.</a:t>
            </a:r>
            <a:endParaRPr lang="en-US" dirty="0"/>
          </a:p>
        </p:txBody>
      </p:sp>
      <p:pic>
        <p:nvPicPr>
          <p:cNvPr id="12291" name="Picture 3" descr="C:\Users\KarenandKirby\AppData\Local\Microsoft\Windows\Temporary Internet Files\Content.IE5\VLA32KAB\MC90043440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4" y="2493962"/>
            <a:ext cx="4029075" cy="416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57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let the cat out of the bag.</a:t>
            </a:r>
            <a:endParaRPr lang="en-US" dirty="0"/>
          </a:p>
        </p:txBody>
      </p:sp>
      <p:pic>
        <p:nvPicPr>
          <p:cNvPr id="13314" name="Picture 2" descr="C:\Users\KarenandKirby\AppData\Local\Microsoft\Windows\Temporary Internet Files\Content.IE5\VLA32KAB\MP9002622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3657600" cy="36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1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can’t pull the wool over his eyes.</a:t>
            </a:r>
            <a:endParaRPr lang="en-US" dirty="0"/>
          </a:p>
        </p:txBody>
      </p:sp>
      <p:pic>
        <p:nvPicPr>
          <p:cNvPr id="14338" name="Picture 2" descr="C:\Users\KarenandKirby\AppData\Local\Microsoft\Windows\Temporary Internet Files\Content.IE5\BEG8NK49\MC9003538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599"/>
            <a:ext cx="5105400" cy="363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70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gave me the leg up.</a:t>
            </a:r>
            <a:endParaRPr lang="en-US" dirty="0"/>
          </a:p>
        </p:txBody>
      </p:sp>
      <p:pic>
        <p:nvPicPr>
          <p:cNvPr id="15363" name="Picture 3" descr="C:\Users\KarenandKirby\AppData\Local\Microsoft\Windows\Temporary Internet Files\Content.IE5\BEG8NK49\MP9004067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4663440" cy="373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59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arenandKirby\AppData\Local\Microsoft\Windows\Temporary Internet Files\Content.IE5\P79DDX4U\MP90044221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 Black" pitchFamily="34" charset="0"/>
              </a:rPr>
              <a:t>Give me a hand with this assignment.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3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She’s full of herself.</a:t>
            </a:r>
            <a:endParaRPr lang="en-US" dirty="0"/>
          </a:p>
        </p:txBody>
      </p:sp>
      <p:pic>
        <p:nvPicPr>
          <p:cNvPr id="17413" name="Picture 5" descr="C:\Users\KarenandKirby\AppData\Local\Microsoft\Windows\Temporary Internet Files\Content.IE5\CI728VTZ\MP90044644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20573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78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face the music.</a:t>
            </a:r>
            <a:endParaRPr lang="en-US" dirty="0"/>
          </a:p>
        </p:txBody>
      </p:sp>
      <p:pic>
        <p:nvPicPr>
          <p:cNvPr id="18436" name="Picture 4" descr="C:\Users\KarenandKirby\AppData\Local\Microsoft\Windows\Temporary Internet Files\Content.IE5\BEG8NK49\MP9001788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212848"/>
            <a:ext cx="6068499" cy="40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57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0" lvl="7" indent="0">
              <a:buNone/>
            </a:pPr>
            <a:r>
              <a:rPr lang="en-US" sz="4800" dirty="0" smtClean="0">
                <a:latin typeface="Aharoni" pitchFamily="2" charset="-79"/>
                <a:cs typeface="Aharoni" pitchFamily="2" charset="-79"/>
              </a:rPr>
              <a:t>We’re in hot water.</a:t>
            </a:r>
            <a:endParaRPr lang="en-US" sz="4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C:\Users\KarenandKirby\AppData\Local\Microsoft\Windows\Temporary Internet Files\Content.IE5\BEG8NK49\MC9003893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2674883" cy="283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story really got to me.</a:t>
            </a:r>
            <a:endParaRPr lang="en-US" dirty="0"/>
          </a:p>
        </p:txBody>
      </p:sp>
      <p:pic>
        <p:nvPicPr>
          <p:cNvPr id="19459" name="Picture 3" descr="C:\Users\KarenandKirby\AppData\Local\Microsoft\Windows\Temporary Internet Files\Content.IE5\BEG8NK49\MC9002510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199299" cy="499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KarenandKirby\AppData\Local\Microsoft\Windows\Temporary Internet Files\Content.IE5\VLA32KAB\MP90043871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3886200" cy="3886200"/>
          </a:xfrm>
          <a:prstGeom prst="rect">
            <a:avLst/>
          </a:prstGeom>
          <a:solidFill>
            <a:schemeClr val="bg2"/>
          </a:solidFill>
          <a:ln w="50800" cap="rnd" cmpd="sng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car can stop on a dime.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2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renandKirby\AppData\Local\Microsoft\Windows\Temporary Internet Files\Content.IE5\P79DDX4U\MP9004487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Arial Black" pitchFamily="34" charset="0"/>
              </a:rPr>
              <a:t>Drop me a line.</a:t>
            </a:r>
            <a:endParaRPr lang="en-US" sz="4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84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>
                <a:latin typeface="Arial Black" pitchFamily="34" charset="0"/>
              </a:rPr>
              <a:t>She gave him </a:t>
            </a:r>
          </a:p>
          <a:p>
            <a:pPr marL="0" indent="0">
              <a:buNone/>
            </a:pPr>
            <a:r>
              <a:rPr lang="en-US" sz="4400" dirty="0" smtClean="0">
                <a:latin typeface="Arial Black" pitchFamily="34" charset="0"/>
              </a:rPr>
              <a:t>a dirty look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C:\Users\KarenandKirby\AppData\Local\Microsoft\Windows\Temporary Internet Files\Content.IE5\BEG8NK49\MC90044066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66888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60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renandKirby\AppData\Local\Microsoft\Windows\Temporary Internet Files\Content.IE5\BEG8NK49\MP9004231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06"/>
            <a:ext cx="9144000" cy="63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renandKirby\AppData\Local\Microsoft\Windows\Temporary Internet Files\Content.IE5\BEG8NK49\MP9004231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06"/>
            <a:ext cx="9144000" cy="63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en-US" b="1" dirty="0">
              <a:latin typeface="Arial Black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en-US" b="1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 Black" pitchFamily="34" charset="0"/>
              </a:rPr>
              <a:t>	We don’t see eye to eye.</a:t>
            </a:r>
            <a:endParaRPr lang="en-US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95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renandKirby\AppData\Local\Microsoft\Windows\Temporary Internet Files\Content.IE5\BEG8NK49\MP9001460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6036860" cy="404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We’re all in the same boat.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9718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outerShdw blurRad="50800" dist="50800" dir="5400000" algn="ctr" rotWithShape="0">
              <a:srgbClr val="000000">
                <a:alpha val="16000"/>
              </a:srgbClr>
            </a:outerShdw>
          </a:effectLst>
        </p:spPr>
        <p:txBody>
          <a:bodyPr/>
          <a:lstStyle/>
          <a:p>
            <a:r>
              <a:rPr lang="en-US" dirty="0" smtClean="0"/>
              <a:t>The boss just gave him the ax.</a:t>
            </a:r>
            <a:endParaRPr lang="en-US" dirty="0"/>
          </a:p>
        </p:txBody>
      </p:sp>
      <p:pic>
        <p:nvPicPr>
          <p:cNvPr id="6146" name="Picture 2" descr="C:\Users\KarenandKirby\AppData\Local\Microsoft\Windows\Temporary Internet Files\Content.IE5\CI728VTZ\MP90017552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409825"/>
            <a:ext cx="4610100" cy="3457575"/>
          </a:xfrm>
          <a:prstGeom prst="rect">
            <a:avLst/>
          </a:prstGeom>
          <a:solidFill>
            <a:srgbClr val="00B050">
              <a:alpha val="0"/>
            </a:srgbClr>
          </a:solidFill>
          <a:ln w="34925">
            <a:solidFill>
              <a:schemeClr val="bg1"/>
            </a:solidFill>
          </a:ln>
          <a:effectLst>
            <a:glow rad="127000">
              <a:schemeClr val="accent1">
                <a:alpha val="0"/>
              </a:schemeClr>
            </a:glow>
            <a:outerShdw sx="1000" sy="1000" algn="ctr" rotWithShape="0">
              <a:srgbClr val="FFFF00"/>
            </a:outerShdw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4966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really put your foot in your mouth.</a:t>
            </a:r>
            <a:endParaRPr lang="en-US" dirty="0"/>
          </a:p>
        </p:txBody>
      </p:sp>
      <p:pic>
        <p:nvPicPr>
          <p:cNvPr id="7170" name="Picture 2" descr="C:\Users\KarenandKirby\AppData\Local\Microsoft\Windows\Temporary Internet Files\Content.IE5\BEG8NK49\MC9102173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2998470" cy="394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1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renandKirby\AppData\Local\Microsoft\Windows\Temporary Internet Files\Content.IE5\P79DDX4U\MP90044827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98"/>
            <a:ext cx="9144000" cy="68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#8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The judge threw the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book at her.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push dir="u"/>
      </p:transition>
    </mc:Choice>
    <mc:Fallback>
      <p:transition spd="slow" advClick="0" advTm="4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203</Words>
  <Application>Microsoft Office PowerPoint</Application>
  <PresentationFormat>On-screen Show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Idiom Flash</vt:lpstr>
      <vt:lpstr>#1</vt:lpstr>
      <vt:lpstr>#2</vt:lpstr>
      <vt:lpstr>#3</vt:lpstr>
      <vt:lpstr>#4</vt:lpstr>
      <vt:lpstr>#5 </vt:lpstr>
      <vt:lpstr>#6</vt:lpstr>
      <vt:lpstr>#7</vt:lpstr>
      <vt:lpstr>#8</vt:lpstr>
      <vt:lpstr>#9</vt:lpstr>
      <vt:lpstr>#10</vt:lpstr>
      <vt:lpstr>#11</vt:lpstr>
      <vt:lpstr>#12</vt:lpstr>
      <vt:lpstr>#13</vt:lpstr>
      <vt:lpstr>#14</vt:lpstr>
      <vt:lpstr>#15</vt:lpstr>
      <vt:lpstr>#16</vt:lpstr>
      <vt:lpstr>#17</vt:lpstr>
      <vt:lpstr>#18</vt:lpstr>
      <vt:lpstr>#19</vt:lpstr>
      <vt:lpstr>#20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Idiom Flash</dc:title>
  <dc:creator>Karen and  Kirby Bozeman</dc:creator>
  <cp:lastModifiedBy>Karen and  Kirby Bozeman</cp:lastModifiedBy>
  <cp:revision>5</cp:revision>
  <dcterms:created xsi:type="dcterms:W3CDTF">2013-02-27T03:06:51Z</dcterms:created>
  <dcterms:modified xsi:type="dcterms:W3CDTF">2013-02-27T03:52:46Z</dcterms:modified>
</cp:coreProperties>
</file>